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6.jp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Белое облако на фоне сине-черного звездного неба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5715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Проект “Pet Shop”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2801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клієнтів зоомагазину</a:t>
            </a:r>
            <a:endParaRPr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4646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 Element</a:t>
            </a:r>
            <a:endParaRPr sz="3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0" y="1455875"/>
            <a:ext cx="1544500" cy="1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336522" y="3009900"/>
            <a:ext cx="1467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1D1C1D"/>
                </a:solidFill>
                <a:highlight>
                  <a:srgbClr val="FFFFFF"/>
                </a:highlight>
              </a:rPr>
              <a:t>Andrii - TL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375" y="1460301"/>
            <a:ext cx="1544500" cy="154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5">
            <a:alphaModFix/>
          </a:blip>
          <a:srcRect b="-15539" l="2910" r="-2910" t="28042"/>
          <a:stretch/>
        </p:blipFill>
        <p:spPr>
          <a:xfrm>
            <a:off x="3810000" y="1460300"/>
            <a:ext cx="1544502" cy="183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1700" y="1455875"/>
            <a:ext cx="1544500" cy="15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4800" y="1460300"/>
            <a:ext cx="1544500" cy="1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2089122" y="3009900"/>
            <a:ext cx="1467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1D1C1D"/>
                </a:solidFill>
                <a:highlight>
                  <a:srgbClr val="FFFFFF"/>
                </a:highlight>
              </a:rPr>
              <a:t>Denis - Dev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3765525" y="3009900"/>
            <a:ext cx="1617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1D1C1D"/>
                </a:solidFill>
                <a:highlight>
                  <a:srgbClr val="FFFFFF"/>
                </a:highlight>
              </a:rPr>
              <a:t>Bogdan - Dev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594322" y="3009900"/>
            <a:ext cx="1467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1D1C1D"/>
                </a:solidFill>
                <a:highlight>
                  <a:srgbClr val="FFFFFF"/>
                </a:highlight>
              </a:rPr>
              <a:t>Denis - Scr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7346922" y="3009900"/>
            <a:ext cx="1467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1D1C1D"/>
                </a:solidFill>
                <a:highlight>
                  <a:srgbClr val="FFFFFF"/>
                </a:highlight>
              </a:rPr>
              <a:t>Alex - Dev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idx="4294967295" type="title"/>
          </p:nvPr>
        </p:nvSpPr>
        <p:spPr>
          <a:xfrm>
            <a:off x="311700" y="2164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Портрет клієнта:</a:t>
            </a:r>
            <a:br>
              <a:rPr lang="ru" sz="2400"/>
            </a:br>
            <a:r>
              <a:rPr lang="ru" sz="3600"/>
              <a:t>Марія М.</a:t>
            </a:r>
            <a:endParaRPr sz="3600"/>
          </a:p>
        </p:txBody>
      </p:sp>
      <p:sp>
        <p:nvSpPr>
          <p:cNvPr id="128" name="Google Shape;128;p27"/>
          <p:cNvSpPr txBox="1"/>
          <p:nvPr>
            <p:ph idx="4294967295" type="body"/>
          </p:nvPr>
        </p:nvSpPr>
        <p:spPr>
          <a:xfrm>
            <a:off x="311700" y="111845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35 років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Власниця зоомагазину</a:t>
            </a:r>
            <a:r>
              <a:rPr lang="ru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Дуже любить тварин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Кожні вихідні волонтерить для організацій, що допомагають тваринам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ru"/>
              <a:t>Додаток допоможе їй краще організувати сервіс для клієнтів та структурувати їх потреби. </a:t>
            </a:r>
            <a:endParaRPr/>
          </a:p>
        </p:txBody>
      </p:sp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600" y="152400"/>
            <a:ext cx="4443002" cy="444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265500" y="1207350"/>
            <a:ext cx="4045200" cy="21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допомогою цього додатку Ви можете</a:t>
            </a:r>
            <a:endParaRPr/>
          </a:p>
        </p:txBody>
      </p:sp>
      <p:sp>
        <p:nvSpPr>
          <p:cNvPr id="135" name="Google Shape;135;p28"/>
          <p:cNvSpPr txBox="1"/>
          <p:nvPr>
            <p:ph idx="2" type="body"/>
          </p:nvPr>
        </p:nvSpPr>
        <p:spPr>
          <a:xfrm>
            <a:off x="4939500" y="370325"/>
            <a:ext cx="3837000" cy="43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Вести облік клієнтів (ПІБ, телефон, e-mail, день народження та адреса проживання)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Вести необхідні нотатки з пошуком по тегах (наприклад, інформацію про тварину - кличка, порода, замовлення продукту та ін.)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Додавати та сортувати файли (документи, фото і т.п.)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гнучкий та може бути адаптований під різні малі та середні бізнеси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265500" y="18154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Використані технології</a:t>
            </a:r>
            <a:endParaRPr/>
          </a:p>
        </p:txBody>
      </p:sp>
      <p:sp>
        <p:nvSpPr>
          <p:cNvPr id="146" name="Google Shape;146;p30"/>
          <p:cNvSpPr txBox="1"/>
          <p:nvPr>
            <p:ph idx="2" type="body"/>
          </p:nvPr>
        </p:nvSpPr>
        <p:spPr>
          <a:xfrm>
            <a:off x="4939500" y="5718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Python та його модулі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 sz="10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collections</a:t>
            </a:r>
            <a:endParaRPr sz="105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0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endParaRPr sz="1050">
              <a:solidFill>
                <a:srgbClr val="ABB2B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0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endParaRPr sz="105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0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os</a:t>
            </a:r>
            <a:endParaRPr sz="105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0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endParaRPr sz="105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0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pickle</a:t>
            </a:r>
            <a:endParaRPr sz="105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0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</a:t>
            </a:r>
            <a:endParaRPr sz="105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0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pathlib</a:t>
            </a:r>
            <a:endParaRPr sz="105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0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shutil</a:t>
            </a:r>
            <a:endParaRPr sz="105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Що далі?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accent3"/>
                </a:solidFill>
              </a:rPr>
              <a:t>Ми плануємо використати цей проект для зоомагазинів, щоб полегшити працівникам роботу з клієнтами та організувати і пришвидшити процес обслуговування. </a:t>
            </a:r>
            <a:endParaRPr sz="3600"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